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6" r:id="rId5"/>
    <p:sldId id="260" r:id="rId6"/>
    <p:sldId id="262" r:id="rId7"/>
    <p:sldId id="267" r:id="rId8"/>
    <p:sldId id="263" r:id="rId9"/>
    <p:sldId id="264" r:id="rId10"/>
    <p:sldId id="268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3" d="100"/>
          <a:sy n="83" d="100"/>
        </p:scale>
        <p:origin x="6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jpg>
</file>

<file path=ppt/media/image2.png>
</file>

<file path=ppt/media/image3.wm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13381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0108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210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0234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780577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788962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89799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075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0423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978944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7313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035B925-4557-4942-AE7C-F28D5086DCE2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7B33B3C-3EA3-487D-A73D-346C55ABDFBD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41862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20A1-A0A6-4115-958D-11B960A58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63711"/>
          </a:xfrm>
        </p:spPr>
        <p:txBody>
          <a:bodyPr/>
          <a:lstStyle/>
          <a:p>
            <a:r>
              <a:rPr lang="en-GB" sz="6000" dirty="0"/>
              <a:t>Design Masterclass</a:t>
            </a:r>
            <a:br>
              <a:rPr lang="en-GB" sz="6000" dirty="0"/>
            </a:br>
            <a:r>
              <a:rPr lang="en-GB" sz="6000" dirty="0"/>
              <a:t>Bandai Namco Brief</a:t>
            </a:r>
            <a:br>
              <a:rPr lang="en-GB" sz="6000" dirty="0"/>
            </a:br>
            <a:r>
              <a:rPr lang="en-GB" sz="6000" dirty="0"/>
              <a:t>Group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B11F-CC3B-4A86-80EA-D42A2C2069B1}"/>
              </a:ext>
            </a:extLst>
          </p:cNvPr>
          <p:cNvSpPr txBox="1"/>
          <p:nvPr/>
        </p:nvSpPr>
        <p:spPr>
          <a:xfrm>
            <a:off x="498629" y="6019060"/>
            <a:ext cx="11194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002060"/>
                </a:solidFill>
              </a:rPr>
              <a:t>George Flude, Alex </a:t>
            </a:r>
            <a:r>
              <a:rPr lang="en-GB" sz="2400" dirty="0" err="1">
                <a:solidFill>
                  <a:srgbClr val="002060"/>
                </a:solidFill>
              </a:rPr>
              <a:t>Polley</a:t>
            </a:r>
            <a:r>
              <a:rPr lang="en-GB" sz="2400" dirty="0">
                <a:solidFill>
                  <a:srgbClr val="002060"/>
                </a:solidFill>
              </a:rPr>
              <a:t> and Callum Walsh</a:t>
            </a:r>
          </a:p>
        </p:txBody>
      </p:sp>
    </p:spTree>
    <p:extLst>
      <p:ext uri="{BB962C8B-B14F-4D97-AF65-F5344CB8AC3E}">
        <p14:creationId xmlns:p14="http://schemas.microsoft.com/office/powerpoint/2010/main" val="3146843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DD1E-C626-4B68-A533-F6380F0E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A539C4-23B3-4DC2-972E-069723A5D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4541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DD1E-C626-4B68-A533-F6380F0E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46797-282F-42A3-B793-5B9D7B421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0842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DD1E-C626-4B68-A533-F6380F0E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46797-282F-42A3-B793-5B9D7B421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599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DD1E-C626-4B68-A533-F6380F0E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1 -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D70C86-2A2F-476D-BCE1-119DE45302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434" y="1690688"/>
            <a:ext cx="7655131" cy="4351338"/>
          </a:xfrm>
        </p:spPr>
      </p:pic>
    </p:spTree>
    <p:extLst>
      <p:ext uri="{BB962C8B-B14F-4D97-AF65-F5344CB8AC3E}">
        <p14:creationId xmlns:p14="http://schemas.microsoft.com/office/powerpoint/2010/main" val="4003630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DD1E-C626-4B68-A533-F6380F0E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A539C4-23B3-4DC2-972E-069723A5D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8899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DD1E-C626-4B68-A533-F6380F0E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C1412F-3B8D-494D-84F4-E435964D80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760732" cy="43190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EE57A5-B148-4CE4-B48E-2DDCA3503A54}"/>
              </a:ext>
            </a:extLst>
          </p:cNvPr>
          <p:cNvSpPr txBox="1"/>
          <p:nvPr/>
        </p:nvSpPr>
        <p:spPr>
          <a:xfrm>
            <a:off x="7153275" y="1600200"/>
            <a:ext cx="463867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Insert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Insert more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Insert </a:t>
            </a:r>
            <a:r>
              <a:rPr lang="en-GB" sz="2000" dirty="0" err="1"/>
              <a:t>morer</a:t>
            </a:r>
            <a:r>
              <a:rPr lang="en-GB" sz="2000" dirty="0"/>
              <a:t>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2652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7E58F-EACB-42FA-9D85-BE4732E31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2 -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1DD67C-F83B-4365-A995-1DC235E86B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85" y="489572"/>
            <a:ext cx="4881801" cy="6905389"/>
          </a:xfr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2F61230-3BC5-4774-AC3A-2368D096C3F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8407289"/>
              </p:ext>
            </p:extLst>
          </p:nvPr>
        </p:nvGraphicFramePr>
        <p:xfrm>
          <a:off x="7063465" y="38460"/>
          <a:ext cx="4834561" cy="36721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Image" r:id="rId4" imgW="7558920" imgH="5742360" progId="Photoshop.Image.13">
                  <p:embed/>
                </p:oleObj>
              </mc:Choice>
              <mc:Fallback>
                <p:oleObj name="Image" r:id="rId4" imgW="7558920" imgH="5742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63465" y="38460"/>
                        <a:ext cx="4834561" cy="36721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0102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DD1E-C626-4B68-A533-F6380F0E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A539C4-23B3-4DC2-972E-069723A5D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777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DD1E-C626-4B68-A533-F6380F0E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46797-282F-42A3-B793-5B9D7B421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6954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7E58F-EACB-42FA-9D85-BE4732E31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 3 -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31565-FFC9-4970-9461-272AC5A98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86345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92</TotalTime>
  <Words>34</Words>
  <Application>Microsoft Office PowerPoint</Application>
  <PresentationFormat>Widescreen</PresentationFormat>
  <Paragraphs>19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Impact</vt:lpstr>
      <vt:lpstr>Badge</vt:lpstr>
      <vt:lpstr>Adobe Photoshop Image</vt:lpstr>
      <vt:lpstr>Design Masterclass Bandai Namco Brief Group 2</vt:lpstr>
      <vt:lpstr>Audience</vt:lpstr>
      <vt:lpstr>Concept 1 - </vt:lpstr>
      <vt:lpstr>Inspiration</vt:lpstr>
      <vt:lpstr>Challenges</vt:lpstr>
      <vt:lpstr>Concept 2 - </vt:lpstr>
      <vt:lpstr>Inspiration</vt:lpstr>
      <vt:lpstr>Challenge</vt:lpstr>
      <vt:lpstr>Concept 3 - </vt:lpstr>
      <vt:lpstr>Inspiration</vt:lpstr>
      <vt:lpstr>Challenge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Masterclass Bandai Namco Brief Group 2</dc:title>
  <dc:creator>Geggit Glu</dc:creator>
  <cp:lastModifiedBy>Geggit Glu</cp:lastModifiedBy>
  <cp:revision>5</cp:revision>
  <dcterms:created xsi:type="dcterms:W3CDTF">2018-02-06T17:14:53Z</dcterms:created>
  <dcterms:modified xsi:type="dcterms:W3CDTF">2018-02-06T18:47:23Z</dcterms:modified>
</cp:coreProperties>
</file>

<file path=docProps/thumbnail.jpeg>
</file>